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6B5D1-A515-43DF-8942-133835EB753C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5836C-DEFC-427F-A9DF-BEC77BC2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02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76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85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47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82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472C-86CB-4797-BFB9-36A953B2DD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82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572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04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6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25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3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67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73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45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30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15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06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D141-B0C8-42A3-BD1A-3BE8B54081F4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BD81-2681-45B4-AAC4-520606322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0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77" t="-3642" r="2277" b="3642"/>
          <a:stretch/>
        </p:blipFill>
        <p:spPr bwMode="auto">
          <a:xfrm>
            <a:off x="-2819400" y="-2057400"/>
            <a:ext cx="16276320" cy="1017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02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 [Read-Only] - Microsoft PowerPoint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2" t="20444" r="13679" b="12692"/>
          <a:stretch/>
        </p:blipFill>
        <p:spPr>
          <a:xfrm>
            <a:off x="457200" y="533400"/>
            <a:ext cx="8229600" cy="5824494"/>
          </a:xfrm>
        </p:spPr>
      </p:pic>
    </p:spTree>
    <p:extLst>
      <p:ext uri="{BB962C8B-B14F-4D97-AF65-F5344CB8AC3E}">
        <p14:creationId xmlns:p14="http://schemas.microsoft.com/office/powerpoint/2010/main" val="10360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UNTITLED [Read-Only] - Microsoft PowerPoint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19723" r="14258" b="9566"/>
          <a:stretch/>
        </p:blipFill>
        <p:spPr>
          <a:xfrm>
            <a:off x="533400" y="609600"/>
            <a:ext cx="7848600" cy="5715000"/>
          </a:xfrm>
        </p:spPr>
      </p:pic>
    </p:spTree>
    <p:extLst>
      <p:ext uri="{BB962C8B-B14F-4D97-AF65-F5344CB8AC3E}">
        <p14:creationId xmlns:p14="http://schemas.microsoft.com/office/powerpoint/2010/main" val="1402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 [Read-Only] - Microsoft PowerPoint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4" t="19722" r="13679" b="13654"/>
          <a:stretch/>
        </p:blipFill>
        <p:spPr>
          <a:xfrm>
            <a:off x="459125" y="609600"/>
            <a:ext cx="8227675" cy="5867400"/>
          </a:xfrm>
        </p:spPr>
      </p:pic>
    </p:spTree>
    <p:extLst>
      <p:ext uri="{BB962C8B-B14F-4D97-AF65-F5344CB8AC3E}">
        <p14:creationId xmlns:p14="http://schemas.microsoft.com/office/powerpoint/2010/main" val="39090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9" t="15112" r="25573" b="7513"/>
          <a:stretch/>
        </p:blipFill>
        <p:spPr bwMode="auto">
          <a:xfrm>
            <a:off x="210457" y="152400"/>
            <a:ext cx="8723086" cy="663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7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t="16211" r="25761" b="7279"/>
          <a:stretch/>
        </p:blipFill>
        <p:spPr bwMode="auto">
          <a:xfrm>
            <a:off x="228600" y="152400"/>
            <a:ext cx="8695267" cy="655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855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On-screen Show (4:3)</PresentationFormat>
  <Paragraphs>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NYC Department of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 Gardner</dc:creator>
  <cp:lastModifiedBy>Olga Fotinis</cp:lastModifiedBy>
  <cp:revision>1</cp:revision>
  <dcterms:created xsi:type="dcterms:W3CDTF">2014-08-25T17:17:17Z</dcterms:created>
  <dcterms:modified xsi:type="dcterms:W3CDTF">2014-08-26T13:07:19Z</dcterms:modified>
</cp:coreProperties>
</file>